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6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92" d="100"/>
          <a:sy n="192" d="100"/>
        </p:scale>
        <p:origin x="-96" y="-5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314DB-16DD-5F4D-894D-BBD80802E3FF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DDF0E-D194-FC45-9B53-B6FBF5631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12998"/>
            <a:ext cx="7772400" cy="745754"/>
          </a:xfrm>
        </p:spPr>
        <p:txBody>
          <a:bodyPr/>
          <a:lstStyle>
            <a:lvl1pPr algn="ctr">
              <a:defRPr cap="all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6879"/>
            <a:ext cx="6400800" cy="46374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7851-7DF4-5040-B7B9-E132FC78E61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A028-CB9F-B048-AD96-149C147B6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7851-7DF4-5040-B7B9-E132FC78E61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A028-CB9F-B048-AD96-149C147B6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22" y="205979"/>
            <a:ext cx="6815178" cy="697526"/>
          </a:xfrm>
        </p:spPr>
        <p:txBody>
          <a:bodyPr anchor="b"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7851-7DF4-5040-B7B9-E132FC78E61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A028-CB9F-B048-AD96-149C147B6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71623" y="946435"/>
            <a:ext cx="7008586" cy="34837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BFBF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subhead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7851-7DF4-5040-B7B9-E132FC78E61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A028-CB9F-B048-AD96-149C147B6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871622" y="1425166"/>
            <a:ext cx="6815178" cy="31694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71622" y="205979"/>
            <a:ext cx="6815178" cy="697526"/>
          </a:xfrm>
        </p:spPr>
        <p:txBody>
          <a:bodyPr anchor="b"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7851-7DF4-5040-B7B9-E132FC78E61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A028-CB9F-B048-AD96-149C147B6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871622" y="205979"/>
            <a:ext cx="6815178" cy="69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iz Quadrata Regular"/>
                <a:ea typeface="+mj-ea"/>
                <a:cs typeface="Friz Quadrata Regular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7851-7DF4-5040-B7B9-E132FC78E61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A028-CB9F-B048-AD96-149C147B6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871622" y="205979"/>
            <a:ext cx="6815178" cy="69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7851-7DF4-5040-B7B9-E132FC78E61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A028-CB9F-B048-AD96-149C147B6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8284" y="101798"/>
            <a:ext cx="7998516" cy="858007"/>
          </a:xfrm>
        </p:spPr>
        <p:txBody>
          <a:bodyPr anchor="b"/>
          <a:lstStyle>
            <a:lvl1pPr algn="l"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84" y="1197670"/>
            <a:ext cx="7998516" cy="33969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7851-7DF4-5040-B7B9-E132FC78E61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A028-CB9F-B048-AD96-149C147B6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8284" y="101798"/>
            <a:ext cx="7998516" cy="858007"/>
          </a:xfrm>
        </p:spPr>
        <p:txBody>
          <a:bodyPr anchor="b"/>
          <a:lstStyle>
            <a:lvl1pPr algn="l"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46258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32171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388763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7851-7DF4-5040-B7B9-E132FC78E61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A028-CB9F-B048-AD96-149C147B6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7851-7DF4-5040-B7B9-E132FC78E61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A028-CB9F-B048-AD96-149C147B6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1622" y="205979"/>
            <a:ext cx="68151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22" y="1200151"/>
            <a:ext cx="681517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7851-7DF4-5040-B7B9-E132FC78E618}" type="datetimeFigureOut">
              <a:rPr lang="en-US" smtClean="0"/>
              <a:pPr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4A028-CB9F-B048-AD96-149C147B6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Friz Quadrata Regular"/>
          <a:ea typeface="+mj-ea"/>
          <a:cs typeface="Friz Quadrata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Friz Quadrata Regular"/>
          <a:ea typeface="+mn-ea"/>
          <a:cs typeface="Friz Quadrata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Friz Quadrata Regular"/>
          <a:ea typeface="+mn-ea"/>
          <a:cs typeface="Friz Quadrata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Friz Quadrata Regular"/>
          <a:ea typeface="+mn-ea"/>
          <a:cs typeface="Friz Quadrata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Friz Quadrata Regular"/>
          <a:ea typeface="+mn-ea"/>
          <a:cs typeface="Friz Quadrata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Friz Quadrata Regular"/>
          <a:ea typeface="+mn-ea"/>
          <a:cs typeface="Friz Quadrat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0</Words>
  <Application>Microsoft Macintosh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Lubbock Christian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Vanessa Bearden</dc:creator>
  <cp:lastModifiedBy>Nathan Anderson</cp:lastModifiedBy>
  <cp:revision>6</cp:revision>
  <dcterms:created xsi:type="dcterms:W3CDTF">2015-08-19T20:06:16Z</dcterms:created>
  <dcterms:modified xsi:type="dcterms:W3CDTF">2015-08-19T20:07:43Z</dcterms:modified>
</cp:coreProperties>
</file>